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6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9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40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5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9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2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0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5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0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2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8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204B-DAE5-46D1-A705-390C15D6D7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2ECB-81AC-4899-BAE3-8D1BC612D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05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6865" y="640080"/>
            <a:ext cx="7930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Алгоритм действий граждан по оформлению земельных участков и гаражей 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5838" y="1169415"/>
            <a:ext cx="480475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Гараж капитальный и оформлен в </a:t>
            </a:r>
            <a:r>
              <a:rPr lang="ru-RU" sz="1200" dirty="0" err="1" smtClean="0"/>
              <a:t>Росреестре</a:t>
            </a:r>
            <a:r>
              <a:rPr lang="ru-RU" sz="1200" dirty="0" smtClean="0"/>
              <a:t> или БТИ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5838" y="1820485"/>
            <a:ext cx="4804757" cy="415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После подготовки схемы  кадастровым инженером обращаться с пакетом документов и заявлением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4030" y="2593571"/>
            <a:ext cx="241900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 Форме 1 если подтвержден год строительства гаража до 30.12.2004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5788" y="2576947"/>
            <a:ext cx="2086495" cy="6567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 Форме 2 если год строительства гаража до 30.12.2004 не подтвержден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64030" y="3605662"/>
            <a:ext cx="4746565" cy="392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После постановки земельного участка на кадастровый учет заявитель обращается с заявлением о  предоставлении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64030" y="4364184"/>
            <a:ext cx="236081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 Форме 3 если подтвержден год строительства гаража до 30.12.2004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5789" y="4380807"/>
            <a:ext cx="209480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 Форме 4 если год строительства гаража до 30.12.2004 не подтвержден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4031" y="5409523"/>
            <a:ext cx="236081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Администрация г. Тулы самостоятельно регистрирует право заявителя на земельный участок и выдает выписку о собственности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740728" y="5392898"/>
            <a:ext cx="206986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Администрация города Тулы готовит договор купли-продажи земельного участка, который после оплаты подается в МФЦ</a:t>
            </a:r>
            <a:endParaRPr lang="ru-RU" sz="1200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2069869" y="1446414"/>
            <a:ext cx="174568" cy="36576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621876" y="1490795"/>
            <a:ext cx="153785" cy="321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069869" y="2227811"/>
            <a:ext cx="174568" cy="36576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069869" y="3239902"/>
            <a:ext cx="174568" cy="36576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621876" y="2236121"/>
            <a:ext cx="153785" cy="35745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605252" y="3233651"/>
            <a:ext cx="170409" cy="38238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2044931" y="4015043"/>
            <a:ext cx="207818" cy="3491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621876" y="3998423"/>
            <a:ext cx="153785" cy="36575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621876" y="5027139"/>
            <a:ext cx="153785" cy="36575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069869" y="5010515"/>
            <a:ext cx="174568" cy="38238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567054" y="1169415"/>
            <a:ext cx="470500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Г</a:t>
            </a:r>
            <a:r>
              <a:rPr lang="ru-RU" sz="1200" dirty="0" smtClean="0"/>
              <a:t>араж капитальный и НЕ оформлен  в </a:t>
            </a:r>
            <a:r>
              <a:rPr lang="ru-RU" sz="1200" dirty="0" err="1" smtClean="0"/>
              <a:t>Росреестре</a:t>
            </a:r>
            <a:r>
              <a:rPr lang="ru-RU" sz="1200" dirty="0" smtClean="0"/>
              <a:t> или БТИ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567054" y="1769168"/>
            <a:ext cx="28928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Если имеются подтверждающие  год  постройки до 30.12.2004 документы, после подготовки кадастровым инженером схемы земельного участка и </a:t>
            </a:r>
            <a:r>
              <a:rPr lang="ru-RU" sz="1200" dirty="0" err="1" smtClean="0"/>
              <a:t>техплана</a:t>
            </a:r>
            <a:r>
              <a:rPr lang="ru-RU" sz="1200" dirty="0" smtClean="0"/>
              <a:t> обращаться с заявлением по Форме </a:t>
            </a:r>
            <a:r>
              <a:rPr lang="en-US" sz="1200" dirty="0" smtClean="0"/>
              <a:t>5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9676015" y="1820484"/>
            <a:ext cx="1596042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В случае отсутствия подтверждающих год постройки до 30.12.2004 документов, заявитель оформляет право на гараж самостоятельно, после чего с документами обращается с заявлением по Форме 2</a:t>
            </a:r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567054" y="3223485"/>
            <a:ext cx="289283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После постановки земельного участка на кадастровый учет заявитель обращается с заявлением о направлении документов  по Форме </a:t>
            </a:r>
            <a:r>
              <a:rPr lang="en-US" sz="1200" dirty="0" smtClean="0"/>
              <a:t>6</a:t>
            </a:r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567055" y="4380807"/>
            <a:ext cx="28928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Администрация города Тулы регистрирует право заявителя на земельный участок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567054" y="5436386"/>
            <a:ext cx="289283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Администрация города Тулы регистрирует право заявителя на гараж, выдает документы заявителю выписки о собственности</a:t>
            </a:r>
            <a:endParaRPr lang="ru-RU" sz="1200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7847215" y="1490795"/>
            <a:ext cx="141316" cy="321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10390909" y="1490795"/>
            <a:ext cx="124691" cy="321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847215" y="3000895"/>
            <a:ext cx="153785" cy="2225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7847215" y="4116655"/>
            <a:ext cx="153785" cy="19181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7847215" y="5027138"/>
            <a:ext cx="153785" cy="38238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6865" y="640080"/>
            <a:ext cx="7930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Алгоритм действий граждан по оформлению земельных участков, если гараж некапитальный либо гаражный комплекс предназначен для размещения временных гаражей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5838" y="1483105"/>
            <a:ext cx="9809020" cy="902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dirty="0" smtClean="0"/>
              <a:t>При наличии действующего права постоянного (бессрочного) пользования либо аренды гаражного кооператива на земельный участок после подготовки схемы  кадастровым инженером обращаться с пакетом документов, включающим  решение общего собрания членов гаражного кооператива о распределении гаража и (или) земельного участка, на котором он расположен или иного либо иного документа, устанавливающего такое распределение, принятое в соответствие с имеющимися полномочиями, в отношении гаража, возведенного до 30.12.2004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297680" y="2593571"/>
            <a:ext cx="235250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Подается заявление по  Форме 7 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05838" y="3365143"/>
            <a:ext cx="9809019" cy="6760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После постановки земельного участка на кадастровый учет заявитель обращается с заявлением о  предоставлении земельного участка по Форме 8 </a:t>
            </a:r>
            <a:endParaRPr lang="ru-RU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64030" y="4440163"/>
            <a:ext cx="97508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Администрация г. Тулы самостоятельно регистрирует право заявителя на земельный участок и выдает выписку о собственности</a:t>
            </a:r>
            <a:endParaRPr lang="ru-RU" sz="1200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5087390" y="2887196"/>
            <a:ext cx="170409" cy="38238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083231" y="4057779"/>
            <a:ext cx="174568" cy="38238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64030" y="5286895"/>
            <a:ext cx="5020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*права на временные гаражи регистрации в </a:t>
            </a:r>
            <a:r>
              <a:rPr lang="ru-RU" sz="1200" dirty="0" err="1" smtClean="0"/>
              <a:t>Росреестре</a:t>
            </a:r>
            <a:r>
              <a:rPr lang="ru-RU" sz="1200" dirty="0" smtClean="0"/>
              <a:t> не подлежат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486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354</Words>
  <Application>Microsoft Office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Половинкина Елена Сергеевна</dc:creator>
  <cp:lastModifiedBy>Арапова Наталья Владимировна</cp:lastModifiedBy>
  <cp:revision>15</cp:revision>
  <cp:lastPrinted>2022-04-05T13:34:35Z</cp:lastPrinted>
  <dcterms:created xsi:type="dcterms:W3CDTF">2022-04-05T09:33:47Z</dcterms:created>
  <dcterms:modified xsi:type="dcterms:W3CDTF">2022-04-07T13:11:20Z</dcterms:modified>
</cp:coreProperties>
</file>